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35612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Blazing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5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 foot fault lines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820A3BF-BAC1-7E92-D6D8-6E70D37980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04302"/>
            <a:ext cx="7025776" cy="41591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Blazing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24</a:t>
            </a:r>
          </a:p>
          <a:p>
            <a:r>
              <a:rPr lang="en-US" dirty="0"/>
              <a:t>Targets: 12 USPSA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stock on belt.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116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2022-06-20T21:35:25Z</dcterms:modified>
  <cp:category>Shooting</cp:category>
</cp:coreProperties>
</file>

<file path=docProps/thumbnail.jpeg>
</file>